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7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0" d="100"/>
          <a:sy n="50" d="100"/>
        </p:scale>
        <p:origin x="54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CF562-55F5-438E-A0C3-B0A9148E0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9AFE4-F1D7-4EDB-B80A-50B317364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C0C5A-5E3E-4836-806B-1E6330FB4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BCE6A-D739-446C-B53E-12F0ED8797C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7B846-ED1D-448B-B4A5-6F255588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67EA5A-065E-4264-BC21-4FE25014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375A5-34A5-4E3A-A76B-1A07B2B4C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63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E1E9C-B4EB-48AE-A4FC-AEF88324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148858-DC5D-4B69-8F5D-2351D4B9F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37DF8B-B8EE-404F-9BF4-A7F3D2A7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BCE6A-D739-446C-B53E-12F0ED8797C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55B9AF-2128-4D0F-B4E8-3622530E9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22C10A-DC01-43C0-BC4A-EDBF4FFC3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375A5-34A5-4E3A-A76B-1A07B2B4C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5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5582F8-2171-4EEA-93E0-9E8238F8D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93CB58-7217-47E4-8D09-3265799B1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48E6E1-948D-423B-8336-5BB06B734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BCE6A-D739-446C-B53E-12F0ED8797C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84B8BF-575C-47BD-804F-5EB38918E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A6CC00-82A6-47C2-ABFE-E7B1F8E8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375A5-34A5-4E3A-A76B-1A07B2B4C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20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6C9C6-0D52-4A09-B46C-81016838E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67573-3AED-475F-8F35-299ED4EA4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44C53C-245E-4728-9008-50B73E1E5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BCE6A-D739-446C-B53E-12F0ED8797C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E46C31-110F-4D39-B9AD-0A8250A8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3C3082-9E24-4A1E-90F0-8231DEC08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375A5-34A5-4E3A-A76B-1A07B2B4C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36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06F46-72C0-4CA2-A6C4-F310ADD9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F3693F-EE8B-4386-B94C-2B2716172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FF1E47-7E52-4C60-B3FF-AADCE911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BCE6A-D739-446C-B53E-12F0ED8797C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0498A-FE74-4E1E-ABC9-EA8D5D9E4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2446A8-C139-4AA2-B59D-C008D33F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375A5-34A5-4E3A-A76B-1A07B2B4C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1B9E8-67C0-43E1-A5F9-0D8CEC01B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BB9FF5-6A0A-41CD-9551-7F020E984A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53A24C-3A0F-41E1-B4B6-2C133FFE1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4150A2-26BD-4A80-ABF5-31EFD213B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BCE6A-D739-446C-B53E-12F0ED8797C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4A27A9-CBA1-4307-8B9D-D949C86C7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57AFE4-426B-4AF4-833F-FA763E75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375A5-34A5-4E3A-A76B-1A07B2B4C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98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1FC1CD-DC1C-4141-9B73-AA7367A50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D7680F-35B5-47E4-9872-3DBA000FE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440C7-B396-4D45-B69C-3ADC9532C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D4414F-A905-4863-8112-2F0F2662E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564FF8-DC77-4C62-B1F7-E1B822C23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69E6D3-CC85-42EC-867D-C62FAB671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BCE6A-D739-446C-B53E-12F0ED8797C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41BCF8-5E53-4E95-8F3A-19E76AF41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38E22C-ECC8-48EE-B113-DBCF1436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375A5-34A5-4E3A-A76B-1A07B2B4C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82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6F999-72D0-4B16-AA7F-ED04B105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4760F5-5411-4897-A824-B7C910CFB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BCE6A-D739-446C-B53E-12F0ED8797C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AB449E-D0E6-4327-879D-87B033B6B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4C147D-088C-46E4-8F29-87ADF2A9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375A5-34A5-4E3A-A76B-1A07B2B4C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9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98B1EF-4CAE-4E17-B30F-514ECE20C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BCE6A-D739-446C-B53E-12F0ED8797C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3FE80E-8991-483C-94AE-AEC7065DB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347728-B106-4933-A1CE-18D69497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375A5-34A5-4E3A-A76B-1A07B2B4C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7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3328A-5711-40DC-8F3E-5F8EBFC7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74594F-864B-4C05-8F92-62437EAD4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1040A3-4CCE-43B6-BAED-2ECE137C9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680B61-7C23-4C7B-B478-FDA74A63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BCE6A-D739-446C-B53E-12F0ED8797C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570531-0027-4D68-ADDA-B0FB6D1D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A35BC-76F6-4615-A6CB-E89B2C6F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375A5-34A5-4E3A-A76B-1A07B2B4C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5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AC727-DCF0-4D88-B352-421F3AB7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09E885-C03D-4C7E-9FF6-F5ADC19173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7CA986-AB4E-44FF-8966-E131761A9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52EFA2-E271-4936-92CC-4F5687F31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BCE6A-D739-446C-B53E-12F0ED8797C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A9F16F-11BB-4CCA-987B-58A75BCC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3905DD-1DC1-42BD-887C-694E583A7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375A5-34A5-4E3A-A76B-1A07B2B4C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70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8E4F2F-1CFA-489B-BD22-0B100D889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3F3400-D571-4818-A436-7FCE01E57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03A20-89BE-43DD-9794-BF2D18223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BCE6A-D739-446C-B53E-12F0ED8797C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00F86B-03E0-47EA-99CF-61AB67F3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A1A4FF-0F92-4F4A-965B-8B768C326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375A5-34A5-4E3A-A76B-1A07B2B4C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55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44629-D23B-4496-BB4C-3056AA2E9F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82" b="1554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804A51E-B4BF-4981-AF40-7D89EF570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RNN,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r>
              <a:rPr lang="en-US" altLang="ko-KR" dirty="0">
                <a:solidFill>
                  <a:srgbClr val="FFFFFF"/>
                </a:solidFill>
              </a:rPr>
              <a:t>CNN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1D4437-55B1-4E59-AF5D-C0EB1D7AC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컴퓨터과학과 </a:t>
            </a:r>
            <a:r>
              <a:rPr lang="en-US" altLang="ko-KR">
                <a:solidFill>
                  <a:srgbClr val="FFFFFF"/>
                </a:solidFill>
              </a:rPr>
              <a:t>12</a:t>
            </a:r>
            <a:r>
              <a:rPr lang="ko-KR" altLang="en-US">
                <a:solidFill>
                  <a:srgbClr val="FFFFFF"/>
                </a:solidFill>
              </a:rPr>
              <a:t>학번 이자룡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12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04404-C591-4DA3-8783-2C1E11ED80BF}"/>
              </a:ext>
            </a:extLst>
          </p:cNvPr>
          <p:cNvSpPr txBox="1"/>
          <p:nvPr/>
        </p:nvSpPr>
        <p:spPr>
          <a:xfrm>
            <a:off x="542925" y="523875"/>
            <a:ext cx="3342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Stride</a:t>
            </a:r>
            <a:r>
              <a:rPr lang="ko-KR" altLang="en-US" sz="3600" dirty="0"/>
              <a:t>를 </a:t>
            </a:r>
            <a:r>
              <a:rPr lang="en-US" altLang="ko-KR" sz="3600" dirty="0"/>
              <a:t>1</a:t>
            </a:r>
            <a:r>
              <a:rPr lang="ko-KR" altLang="en-US" sz="3600" dirty="0"/>
              <a:t>로 줌</a:t>
            </a:r>
            <a:endParaRPr 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11EF70-222B-4CB4-ADE7-1B0799695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32" y="1338382"/>
            <a:ext cx="3228975" cy="29878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0CD9B8-C7DB-4208-8A7B-A91671BB2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512" y="1338381"/>
            <a:ext cx="3228975" cy="298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6781A4-BAC3-42C3-9E53-5AB883013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492" y="1338381"/>
            <a:ext cx="3228975" cy="298780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C6F0A1E-3FE2-42AE-89DD-5F458BE0843F}"/>
              </a:ext>
            </a:extLst>
          </p:cNvPr>
          <p:cNvSpPr/>
          <p:nvPr/>
        </p:nvSpPr>
        <p:spPr>
          <a:xfrm>
            <a:off x="3981450" y="2394137"/>
            <a:ext cx="500062" cy="4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45DBF40-7995-4DE8-B0DB-AD0D802AFBAB}"/>
              </a:ext>
            </a:extLst>
          </p:cNvPr>
          <p:cNvSpPr/>
          <p:nvPr/>
        </p:nvSpPr>
        <p:spPr>
          <a:xfrm>
            <a:off x="7808118" y="2394134"/>
            <a:ext cx="500062" cy="4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0CB7622-0E72-466C-A742-DF8B865B6808}"/>
              </a:ext>
            </a:extLst>
          </p:cNvPr>
          <p:cNvSpPr/>
          <p:nvPr/>
        </p:nvSpPr>
        <p:spPr>
          <a:xfrm>
            <a:off x="2080375" y="4961640"/>
            <a:ext cx="500062" cy="4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5CB656AD-F6EC-4C0C-AF05-7E54B1881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23" y="4113916"/>
            <a:ext cx="3597086" cy="269781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6C167A-9EDD-412E-AE0F-D950D02CBDB6}"/>
              </a:ext>
            </a:extLst>
          </p:cNvPr>
          <p:cNvSpPr/>
          <p:nvPr/>
        </p:nvSpPr>
        <p:spPr>
          <a:xfrm>
            <a:off x="816909" y="1515035"/>
            <a:ext cx="639648" cy="5378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93F827-0145-4C81-95B5-9541A411FD0C}"/>
              </a:ext>
            </a:extLst>
          </p:cNvPr>
          <p:cNvSpPr/>
          <p:nvPr/>
        </p:nvSpPr>
        <p:spPr>
          <a:xfrm>
            <a:off x="4976533" y="1515035"/>
            <a:ext cx="639648" cy="5378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1CF879-3315-4780-893C-E745D3333E2D}"/>
              </a:ext>
            </a:extLst>
          </p:cNvPr>
          <p:cNvSpPr/>
          <p:nvPr/>
        </p:nvSpPr>
        <p:spPr>
          <a:xfrm>
            <a:off x="9154085" y="1515035"/>
            <a:ext cx="639648" cy="5378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0C745-E7D8-4A6C-BCC7-853553346FBC}"/>
              </a:ext>
            </a:extLst>
          </p:cNvPr>
          <p:cNvSpPr txBox="1"/>
          <p:nvPr/>
        </p:nvSpPr>
        <p:spPr>
          <a:xfrm>
            <a:off x="962799" y="4319289"/>
            <a:ext cx="867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11823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CC517C-5616-450A-9292-284B137EE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다음 시간엔</a:t>
            </a:r>
            <a:r>
              <a:rPr lang="en-US" altLang="ko-KR">
                <a:solidFill>
                  <a:srgbClr val="FFFFFF"/>
                </a:solidFill>
              </a:rPr>
              <a:t>…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0C2219-44B6-4A29-B9B3-37399F8A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CNN</a:t>
            </a:r>
            <a:r>
              <a:rPr lang="ko-KR" altLang="en-US">
                <a:solidFill>
                  <a:srgbClr val="FFFFFF"/>
                </a:solidFill>
              </a:rPr>
              <a:t>실습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07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B571A-03D7-4911-A045-26F08A1678D1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층을 일렬로 쌓는 게 최선인가</a:t>
            </a:r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 descr="회로이(가) 표시된 사진&#10;&#10;자동 생성된 설명">
            <a:extLst>
              <a:ext uri="{FF2B5EF4-FFF2-40B4-BE49-F238E27FC236}">
                <a16:creationId xmlns:a16="http://schemas.microsoft.com/office/drawing/2014/main" id="{41FF38D6-6958-43E2-BAF5-DFBEF0DB9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65" y="1675227"/>
            <a:ext cx="658306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57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화이트보드, 하얀색, 그리기이(가) 표시된 사진&#10;&#10;자동 생성된 설명">
            <a:extLst>
              <a:ext uri="{FF2B5EF4-FFF2-40B4-BE49-F238E27FC236}">
                <a16:creationId xmlns:a16="http://schemas.microsoft.com/office/drawing/2014/main" id="{DAC7AF48-37BC-477A-879A-FFE621CE0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7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311E2-8E71-450D-8DA7-855B54AD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(Recurrent Neural Network)</a:t>
            </a:r>
          </a:p>
        </p:txBody>
      </p:sp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1CCDC2F8-D5D3-44E0-9849-B36C0B72F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850" y="2225675"/>
            <a:ext cx="48768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15FD00-C97A-47D6-B6B9-151269949D37}"/>
              </a:ext>
            </a:extLst>
          </p:cNvPr>
          <p:cNvSpPr txBox="1"/>
          <p:nvPr/>
        </p:nvSpPr>
        <p:spPr>
          <a:xfrm>
            <a:off x="5029760" y="1593740"/>
            <a:ext cx="4549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data</a:t>
            </a:r>
            <a:r>
              <a:rPr lang="ko-KR" altLang="en-US" dirty="0"/>
              <a:t>를 위해 쓰임</a:t>
            </a:r>
            <a:r>
              <a:rPr lang="en-US" altLang="ko-KR" dirty="0"/>
              <a:t>(CNN</a:t>
            </a:r>
            <a:r>
              <a:rPr lang="ko-KR" altLang="en-US" dirty="0"/>
              <a:t>은 못 함</a:t>
            </a:r>
            <a:r>
              <a:rPr lang="en-US" altLang="ko-KR" dirty="0"/>
              <a:t>)</a:t>
            </a:r>
          </a:p>
          <a:p>
            <a:endParaRPr 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D61BCF-7166-4B5F-9C96-7B31D3DB3BBF}"/>
              </a:ext>
            </a:extLst>
          </p:cNvPr>
          <p:cNvCxnSpPr/>
          <p:nvPr/>
        </p:nvCxnSpPr>
        <p:spPr>
          <a:xfrm>
            <a:off x="5115485" y="1993790"/>
            <a:ext cx="1571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82E2820-867C-407F-8B9C-B43295073E0B}"/>
              </a:ext>
            </a:extLst>
          </p:cNvPr>
          <p:cNvSpPr txBox="1"/>
          <p:nvPr/>
        </p:nvSpPr>
        <p:spPr>
          <a:xfrm>
            <a:off x="5115485" y="2581759"/>
            <a:ext cx="5178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하나가 아니라 여러 개의 이어진 데이터</a:t>
            </a:r>
            <a:endParaRPr lang="en-US" altLang="ko-KR" dirty="0"/>
          </a:p>
          <a:p>
            <a:r>
              <a:rPr lang="en-US" dirty="0"/>
              <a:t>Ex) </a:t>
            </a:r>
            <a:r>
              <a:rPr lang="ko-KR" altLang="en-US" dirty="0"/>
              <a:t>글을 이해하려면 하나의 단어</a:t>
            </a:r>
            <a:r>
              <a:rPr lang="en-US" altLang="ko-KR" dirty="0"/>
              <a:t>, </a:t>
            </a:r>
            <a:r>
              <a:rPr lang="ko-KR" altLang="en-US" dirty="0"/>
              <a:t>문장이 아니라</a:t>
            </a:r>
            <a:endParaRPr lang="en-US" altLang="ko-KR" dirty="0"/>
          </a:p>
          <a:p>
            <a:r>
              <a:rPr lang="ko-KR" altLang="en-US" dirty="0"/>
              <a:t>전체 맥락을 이해해라</a:t>
            </a:r>
            <a:endParaRPr 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9E90155-0E2E-4C93-8720-ED7694EEB399}"/>
              </a:ext>
            </a:extLst>
          </p:cNvPr>
          <p:cNvCxnSpPr>
            <a:cxnSpLocks/>
          </p:cNvCxnSpPr>
          <p:nvPr/>
        </p:nvCxnSpPr>
        <p:spPr>
          <a:xfrm>
            <a:off x="5901297" y="1993790"/>
            <a:ext cx="0" cy="58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369D1CC7-EAA5-450C-BFE6-244F70C5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485" y="3588309"/>
            <a:ext cx="5762625" cy="21240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48D2A7-5B16-46C4-9E4B-4ACE66934D8F}"/>
              </a:ext>
            </a:extLst>
          </p:cNvPr>
          <p:cNvSpPr txBox="1"/>
          <p:nvPr/>
        </p:nvSpPr>
        <p:spPr>
          <a:xfrm>
            <a:off x="4712067" y="5952565"/>
            <a:ext cx="747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활용</a:t>
            </a:r>
            <a:r>
              <a:rPr lang="en-US" altLang="ko-KR" dirty="0"/>
              <a:t>: </a:t>
            </a:r>
            <a:r>
              <a:rPr lang="ko-KR" altLang="en-US" dirty="0" err="1"/>
              <a:t>연관검색어</a:t>
            </a:r>
            <a:r>
              <a:rPr lang="en-US" altLang="ko-KR" dirty="0"/>
              <a:t>, </a:t>
            </a:r>
            <a:r>
              <a:rPr lang="ko-KR" altLang="en-US" dirty="0"/>
              <a:t>음성인식</a:t>
            </a:r>
            <a:r>
              <a:rPr lang="en-US" altLang="ko-KR" dirty="0"/>
              <a:t>, </a:t>
            </a:r>
            <a:r>
              <a:rPr lang="ko-KR" altLang="en-US" dirty="0"/>
              <a:t>번역</a:t>
            </a:r>
            <a:r>
              <a:rPr lang="en-US" altLang="ko-KR" dirty="0"/>
              <a:t>, </a:t>
            </a:r>
            <a:r>
              <a:rPr lang="ko-KR" altLang="en-US" dirty="0"/>
              <a:t>봇</a:t>
            </a:r>
            <a:r>
              <a:rPr lang="en-US" altLang="ko-KR" dirty="0"/>
              <a:t>, </a:t>
            </a:r>
            <a:r>
              <a:rPr lang="ko-KR" altLang="en-US" dirty="0"/>
              <a:t>질문</a:t>
            </a:r>
            <a:r>
              <a:rPr lang="en-US" altLang="ko-KR" dirty="0"/>
              <a:t>/</a:t>
            </a:r>
            <a:r>
              <a:rPr lang="ko-KR" altLang="en-US" dirty="0"/>
              <a:t>대답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/</a:t>
            </a:r>
            <a:r>
              <a:rPr lang="ko-KR" altLang="en-US" dirty="0"/>
              <a:t>비디오 </a:t>
            </a:r>
            <a:r>
              <a:rPr lang="ko-KR" altLang="en-US" dirty="0" err="1"/>
              <a:t>캡셔닝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11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FC8E7-2CA2-4306-B213-5CD761BE2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(Convolutional Neural Network)</a:t>
            </a:r>
          </a:p>
        </p:txBody>
      </p:sp>
      <p:pic>
        <p:nvPicPr>
          <p:cNvPr id="8" name="그림 7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F6774709-4412-4951-9B5E-9D6F4D89D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5746" y="2094972"/>
            <a:ext cx="5236634" cy="3927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38D29E-F599-48E4-9FA7-B223C92B8A9C}"/>
              </a:ext>
            </a:extLst>
          </p:cNvPr>
          <p:cNvSpPr txBox="1"/>
          <p:nvPr/>
        </p:nvSpPr>
        <p:spPr>
          <a:xfrm>
            <a:off x="5600700" y="3429000"/>
            <a:ext cx="6206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서로 다른 방식</a:t>
            </a:r>
            <a:r>
              <a:rPr lang="en-US" altLang="ko-KR" dirty="0"/>
              <a:t>(w)</a:t>
            </a:r>
            <a:r>
              <a:rPr lang="ko-KR" altLang="en-US" dirty="0"/>
              <a:t>으로 본 걸 종합한다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 방식을 통해 만들어진 것을 </a:t>
            </a:r>
            <a:r>
              <a:rPr lang="en-US" altLang="ko-KR" dirty="0"/>
              <a:t>Convolutional Layer</a:t>
            </a:r>
            <a:r>
              <a:rPr lang="ko-KR" altLang="en-US" dirty="0"/>
              <a:t>라 하자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2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35B9844-4A0B-4767-9659-5ADAF941E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206"/>
            <a:ext cx="12191802" cy="578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47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E37A0B5E-E97F-43D9-B9E1-80633C1B5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2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F2A89-9C8A-48D5-B4E1-93DDF896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레이어 만들기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D655B-97FA-46F9-89B2-DE3C48E11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핵심</a:t>
            </a:r>
            <a:r>
              <a:rPr lang="en-US" altLang="ko-KR" dirty="0"/>
              <a:t>: </a:t>
            </a:r>
            <a:r>
              <a:rPr lang="ko-KR" altLang="en-US" dirty="0"/>
              <a:t>필터 이해</a:t>
            </a:r>
            <a:endParaRPr lang="en-US" dirty="0"/>
          </a:p>
        </p:txBody>
      </p:sp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CB7F464E-99F3-4302-B82A-6DF6A1EB0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2363787"/>
            <a:ext cx="5505450" cy="4129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6CE13-6B29-4735-9193-D45923D983BA}"/>
              </a:ext>
            </a:extLst>
          </p:cNvPr>
          <p:cNvSpPr txBox="1"/>
          <p:nvPr/>
        </p:nvSpPr>
        <p:spPr>
          <a:xfrm>
            <a:off x="6896100" y="2363787"/>
            <a:ext cx="4608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하는 일</a:t>
            </a:r>
            <a:r>
              <a:rPr lang="en-US" altLang="ko-KR" dirty="0"/>
              <a:t>: </a:t>
            </a:r>
            <a:r>
              <a:rPr lang="ko-KR" altLang="en-US" dirty="0"/>
              <a:t>한 값을 </a:t>
            </a:r>
            <a:r>
              <a:rPr lang="ko-KR" altLang="en-US" dirty="0" err="1"/>
              <a:t>만들어냄</a:t>
            </a:r>
            <a:endParaRPr lang="en-US" altLang="ko-KR" dirty="0"/>
          </a:p>
          <a:p>
            <a:r>
              <a:rPr lang="en-US" dirty="0"/>
              <a:t>Ex) 5x5</a:t>
            </a:r>
            <a:r>
              <a:rPr lang="ko-KR" altLang="en-US" dirty="0"/>
              <a:t>에 해당하는 값이 </a:t>
            </a:r>
            <a:r>
              <a:rPr lang="en-US" altLang="ko-KR" dirty="0"/>
              <a:t>x</a:t>
            </a:r>
            <a:r>
              <a:rPr lang="ko-KR" altLang="en-US" dirty="0"/>
              <a:t>라 하자</a:t>
            </a:r>
            <a:endParaRPr lang="en-US" altLang="ko-KR" dirty="0"/>
          </a:p>
          <a:p>
            <a:r>
              <a:rPr lang="ko-KR" altLang="en-US" dirty="0"/>
              <a:t>    어떠한 처리를 한 다음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한 결과를 </a:t>
            </a:r>
            <a:r>
              <a:rPr lang="ko-KR" altLang="en-US" dirty="0" err="1"/>
              <a:t>뽑아냄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5B749-AB6B-408C-BA92-30DF099DEB6A}"/>
              </a:ext>
            </a:extLst>
          </p:cNvPr>
          <p:cNvSpPr txBox="1"/>
          <p:nvPr/>
        </p:nvSpPr>
        <p:spPr>
          <a:xfrm>
            <a:off x="6981824" y="4171950"/>
            <a:ext cx="437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=&gt;                =&gt; H(x)</a:t>
            </a:r>
          </a:p>
          <a:p>
            <a:r>
              <a:rPr lang="en-US" dirty="0"/>
              <a:t>		= </a:t>
            </a:r>
            <a:r>
              <a:rPr lang="en-US" dirty="0" err="1"/>
              <a:t>ReLU</a:t>
            </a:r>
            <a:r>
              <a:rPr lang="en-US" dirty="0"/>
              <a:t>(</a:t>
            </a:r>
            <a:r>
              <a:rPr lang="en-US" dirty="0" err="1"/>
              <a:t>wx+b</a:t>
            </a:r>
            <a:r>
              <a:rPr lang="en-US" dirty="0"/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C74300-3BB5-4DF3-A6A2-1C7937E46930}"/>
              </a:ext>
            </a:extLst>
          </p:cNvPr>
          <p:cNvSpPr/>
          <p:nvPr/>
        </p:nvSpPr>
        <p:spPr>
          <a:xfrm>
            <a:off x="8125946" y="4228415"/>
            <a:ext cx="323850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82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잔디, 실외, 집, 건물이(가) 표시된 사진&#10;&#10;자동 생성된 설명">
            <a:extLst>
              <a:ext uri="{FF2B5EF4-FFF2-40B4-BE49-F238E27FC236}">
                <a16:creationId xmlns:a16="http://schemas.microsoft.com/office/drawing/2014/main" id="{A943788D-2885-46AE-A45F-44F0D9477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88" y="2212975"/>
            <a:ext cx="3221687" cy="25781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9D7EC17-C6FD-424D-B858-7F29BF06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E2ECB67-B8C2-461E-9674-36916540A4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9392489"/>
              </p:ext>
            </p:extLst>
          </p:nvPr>
        </p:nvGraphicFramePr>
        <p:xfrm>
          <a:off x="838199" y="1825625"/>
          <a:ext cx="4114800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27489763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9186162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365882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665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039839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00855178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7288493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87102573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423199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92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1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116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797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344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055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158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94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789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F898D0C-848E-4AE0-922B-5BAF028E11D8}"/>
              </a:ext>
            </a:extLst>
          </p:cNvPr>
          <p:cNvSpPr txBox="1"/>
          <p:nvPr/>
        </p:nvSpPr>
        <p:spPr>
          <a:xfrm>
            <a:off x="5262282" y="1927412"/>
            <a:ext cx="44422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7x7 </a:t>
            </a:r>
            <a:r>
              <a:rPr lang="ko-KR" altLang="en-US" dirty="0"/>
              <a:t>이미지를 </a:t>
            </a:r>
            <a:r>
              <a:rPr lang="en-US" altLang="ko-KR" dirty="0"/>
              <a:t>0</a:t>
            </a:r>
            <a:r>
              <a:rPr lang="ko-KR" altLang="en-US" dirty="0"/>
              <a:t>으로 둘러쳐서 </a:t>
            </a:r>
            <a:r>
              <a:rPr lang="en-US" altLang="ko-KR" dirty="0"/>
              <a:t>9x9</a:t>
            </a:r>
            <a:r>
              <a:rPr lang="ko-KR" altLang="en-US" dirty="0"/>
              <a:t>로 만듦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왜 하는가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en-US" dirty="0"/>
              <a:t>Input</a:t>
            </a:r>
            <a:r>
              <a:rPr lang="ko-KR" altLang="en-US" dirty="0"/>
              <a:t>과 </a:t>
            </a:r>
            <a:r>
              <a:rPr lang="en-US" altLang="ko-KR" dirty="0"/>
              <a:t>output </a:t>
            </a:r>
            <a:r>
              <a:rPr lang="ko-KR" altLang="en-US" dirty="0"/>
              <a:t>동일하게 만듦</a:t>
            </a:r>
            <a:endParaRPr lang="en-US" altLang="ko-KR" dirty="0"/>
          </a:p>
          <a:p>
            <a:r>
              <a:rPr lang="en-US" altLang="ko-KR" dirty="0"/>
              <a:t>    -&gt; </a:t>
            </a:r>
            <a:r>
              <a:rPr lang="ko-KR" altLang="en-US" dirty="0"/>
              <a:t>원래 정보 유지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컴퓨터에 모서리 개념 전달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9790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</Words>
  <Application>Microsoft Office PowerPoint</Application>
  <PresentationFormat>와이드스크린</PresentationFormat>
  <Paragraphs>63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RNN, CNN</vt:lpstr>
      <vt:lpstr>PowerPoint 프레젠테이션</vt:lpstr>
      <vt:lpstr>PowerPoint 프레젠테이션</vt:lpstr>
      <vt:lpstr>RNN (Recurrent Neural Network)</vt:lpstr>
      <vt:lpstr>CNN (Convolutional Neural Network)</vt:lpstr>
      <vt:lpstr>PowerPoint 프레젠테이션</vt:lpstr>
      <vt:lpstr>PowerPoint 프레젠테이션</vt:lpstr>
      <vt:lpstr>레이어 만들기</vt:lpstr>
      <vt:lpstr>Padding</vt:lpstr>
      <vt:lpstr>PowerPoint 프레젠테이션</vt:lpstr>
      <vt:lpstr>다음 시간엔…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RNN, CNN</dc:title>
  <dc:creator>이 자룡</dc:creator>
  <cp:lastModifiedBy>이 자룡</cp:lastModifiedBy>
  <cp:revision>2</cp:revision>
  <dcterms:created xsi:type="dcterms:W3CDTF">2019-11-14T04:18:14Z</dcterms:created>
  <dcterms:modified xsi:type="dcterms:W3CDTF">2019-11-14T04:20:49Z</dcterms:modified>
</cp:coreProperties>
</file>